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9D426-63FB-4237-B52A-3CCD0FE10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1E14C3-7065-CD1C-B871-A6E410843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2821E-0A13-1B36-21DD-EEAFA626D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47F2B-C977-6AD0-9870-227162910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85271-6370-ED99-2DF7-167E016BD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0106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CBE2F-8D75-1F8D-900C-1CB3A97D0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1D1D26-DF79-5385-9F06-A1805B64F3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650AD-FCB7-54CB-5735-6B531079D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572DA-949B-BB88-93B6-ABC89C9A9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5B8C4-7C20-4962-FCD8-02FF28CE3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5090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578BE8-1671-232F-3BA7-9C401B3681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7FD1C0-7358-7CC7-E396-D6B196A21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0A6D3-6279-6066-50CF-B372DD9A5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2A487-D03D-1692-3B37-53312506E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9758A-7414-77B4-245B-9AF8311AD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5263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CDB95-C95A-6C6A-9F7B-DA15D03B4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8D5E3-E439-4AF4-45BA-684BE509F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7651A-6708-61D0-676A-AEFBB6A29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27F04-4C4D-6328-CB51-BDF9B64BE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5DE2B-ACB7-9E46-F050-FA15A2ACC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0639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DC669-920F-C487-B3BF-02DF06247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76666-2066-C00C-7F68-EB49E44EDE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CEB3E-477B-257B-DC0E-F4A93F973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1A72F-CA63-C4F2-59F8-C2ADC74A6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DA92D-3A9A-EAD6-6852-6D1D6447E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484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78F79-CFD0-98A4-EA51-1A65170DE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BB821-BBD8-0E69-2194-3EE5DE0AD4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DA10ED-2FE6-C365-7DFD-4784F90502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2A7419-8A0F-B8EE-5B3E-EDF0D5AF8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E6C818-98AA-8D6A-4850-6D20F8C63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5B86CB-E0EA-7510-7788-3DECBE1C1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1876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2E4F4-EF6E-F8BA-BF9D-59D1222E5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49283-BFE6-1B00-3902-1053608B0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4138C7-2676-7565-1959-6DEDF44E7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1E5031-7EB2-F97C-9B8D-D947F33CC1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5BB0E3-0FC5-153C-4E63-25C457079A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DB25EB-0AA6-D6EA-5D1B-3CE101AF3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5AC792-53F5-D403-9BFD-7C3D3B5FC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83CE83-551C-1F05-1F87-616411B1F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133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873B3-90DE-8B27-9EBF-36F1D9120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CE4321-FAE7-017E-E839-F34BEF35B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A644DB-2E66-17EF-4020-05F77F4E2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6FE9B6-36CF-AF7E-3B55-4152FA794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6758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4E72BC-B430-B68D-8F6E-3013B3F2A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7EA7B0-2F24-88BC-FF8F-5D6BFE3EA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4CDF0-2B60-0096-8B5B-EF1B52ED2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66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B4A69-6074-A3BE-16BF-873BFCBEF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E99FA-D6A2-B679-5E16-6F18F38F1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6CE454-88F6-BC7B-EA48-EBB3919C4C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F084F-DC63-01C0-2EF1-71EC41303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F1D68-CB4F-C0CB-73A9-FD721B12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95EF40-4207-ED3D-7F68-A0F82C5E9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8500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556CD-DD55-B07E-F9A2-5E25243D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E7862B-0DF7-1E68-1026-80739DA8E1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9B9BE-9308-24DE-9259-17D00C0178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D32249-37BB-E64B-F8FC-2B2154DCB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733C59-5199-DF54-4949-30323D1B2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1C4376-3509-DE65-BE78-578B549D8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8457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DC45F4-2B78-F518-E61D-05D401729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A633C-595B-DA55-C6CF-027960F0C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648BF-34BE-8C56-3537-AC8C78A19F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D2AE0-C7DA-49F2-BD42-78045C6C0BDD}" type="datetimeFigureOut">
              <a:rPr lang="en-IN" smtClean="0"/>
              <a:t>10-08-2023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0921A-F365-10CF-7197-551D119870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49BE5-FB1E-FDF1-D61A-F490F45D35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0F12F-4472-4425-A556-38ADFFCA1C0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3075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614DF-7199-89F8-B019-90B44127B5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E4170D-413A-3FDA-A9AA-ED123DA435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4F5BD5-B70F-F779-1690-D3A26EC82D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759346"/>
      </p:ext>
    </p:extLst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D577EC-228F-F21E-EA50-DC0A5A92A0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176049"/>
      </p:ext>
    </p:extLst>
  </p:cSld>
  <p:clrMapOvr>
    <a:masterClrMapping/>
  </p:clrMapOvr>
  <p:transition spd="slow">
    <p:comb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C1D3CB-DB31-8E40-54B1-1C1B90032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824607"/>
      </p:ext>
    </p:extLst>
  </p:cSld>
  <p:clrMapOvr>
    <a:masterClrMapping/>
  </p:clrMapOvr>
  <p:transition spd="slow">
    <p:comb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D97704-CF35-8A5A-FC16-89153F6C3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710017"/>
      </p:ext>
    </p:extLst>
  </p:cSld>
  <p:clrMapOvr>
    <a:masterClrMapping/>
  </p:clrMapOvr>
  <p:transition spd="slow">
    <p:comb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2363B2-707C-1B8C-FE1F-AF7654BE8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33229"/>
      </p:ext>
    </p:extLst>
  </p:cSld>
  <p:clrMapOvr>
    <a:masterClrMapping/>
  </p:clrMapOvr>
  <p:transition spd="slow">
    <p:comb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3F8557-51DC-B821-8DFD-C93B41D78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01162"/>
      </p:ext>
    </p:extLst>
  </p:cSld>
  <p:clrMapOvr>
    <a:masterClrMapping/>
  </p:clrMapOvr>
  <p:transition spd="slow"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27CE1D-C252-61C0-8469-46014D240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582220"/>
      </p:ext>
    </p:extLst>
  </p:cSld>
  <p:clrMapOvr>
    <a:masterClrMapping/>
  </p:clrMapOvr>
  <p:transition spd="slow">
    <p:comb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12B4BE-C542-1B85-6980-3F465FE7C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253575"/>
      </p:ext>
    </p:extLst>
  </p:cSld>
  <p:clrMapOvr>
    <a:masterClrMapping/>
  </p:clrMapOvr>
  <p:transition spd="slow">
    <p:comb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69D76B-4F64-1134-11A9-B2334A30C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36138"/>
      </p:ext>
    </p:extLst>
  </p:cSld>
  <p:clrMapOvr>
    <a:masterClrMapping/>
  </p:clrMapOvr>
  <p:transition spd="slow">
    <p:comb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prathmesh borhade</dc:creator>
  <cp:lastModifiedBy>prathmesh borhade</cp:lastModifiedBy>
  <cp:revision>1</cp:revision>
  <dcterms:created xsi:type="dcterms:W3CDTF">2023-08-10T11:15:33Z</dcterms:created>
  <dcterms:modified xsi:type="dcterms:W3CDTF">2023-08-10T11:24:36Z</dcterms:modified>
</cp:coreProperties>
</file>

<file path=docProps/thumbnail.jpeg>
</file>